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0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4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3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1B9B-69CB-4D75-A7EC-4B40B7DD1F72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A679-360E-4845-B6FC-AAEDAF169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37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912768" cy="42484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МДОУ «Колокольчик»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Неделя здоровья                                            в старшей разновозрастной группе «Солнышко»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«ЗИМНИЕ ЗАБАВЫ»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5589240"/>
            <a:ext cx="5050904" cy="720080"/>
          </a:xfrm>
        </p:spPr>
        <p:txBody>
          <a:bodyPr>
            <a:normAutofit fontScale="92500"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Воспитатель: Ефремова Ж.М.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340768"/>
            <a:ext cx="70567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результате проведения недели здоровья дети овладели достаточным уровнем двигательной активности согласно возрасту, познакомились с новыми разнообразными играми и упражнениями на воздухе.                                                            Полученный двигательный опыт позволит избежать несчастных случаев. Повысится двигательная самостоятельность, общая выносливость</a:t>
            </a:r>
            <a:r>
              <a:rPr lang="ru-RU" sz="240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надеюсь,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что снизится заболеваемость детей.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77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366" y="764704"/>
            <a:ext cx="7920880" cy="25202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Какая прекрасная пора — зима! Закружило, завьюжило. Морозы сковали водоёмы. Застыли деревья в белоснежной бахроме. Кусается морозный воздух. Снежный покров надёжно укрыл землю. Вот и пришла белоснежная красавица зима - любимая пора детей. </a:t>
            </a:r>
            <a:endParaRPr lang="ru-RU" sz="2400" dirty="0"/>
          </a:p>
        </p:txBody>
      </p:sp>
      <p:pic>
        <p:nvPicPr>
          <p:cNvPr id="1029" name="Picture 5" descr="https://avatars.mds.yandex.net/get-pdb/1025945/ea925b0f-6da3-425c-8824-46c8775b1ee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656093" cy="3294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3"/>
            <a:ext cx="9144000" cy="683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484784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Катание на санках, лыжах, коньках, лепка из снега крепости, снеговиков. Одной из главных задач современного дошкольного воспитания является снижение риска заболеваемости детей наиболее распространенными простудными заболеваниями, главный акцент - закаливание детского организма. Пребывание детей на свежем воздухе, имеет большое значение для физического развития. Прогулка является первым и наиболее доступным средством закаливания.</a:t>
            </a:r>
          </a:p>
        </p:txBody>
      </p:sp>
    </p:spTree>
    <p:extLst>
      <p:ext uri="{BB962C8B-B14F-4D97-AF65-F5344CB8AC3E}">
        <p14:creationId xmlns:p14="http://schemas.microsoft.com/office/powerpoint/2010/main" val="17549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9" y="0"/>
            <a:ext cx="9172719" cy="68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004228"/>
            <a:ext cx="7632848" cy="431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 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Формирование у детей привычки к здоровому образу жизни и потребности в разнообразной самостоятельной двигательной деятельности на воздухе.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 :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продолжать знакомить с зимними видами спорта; 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обогащать знания детей о безопасном поведении зимой; 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развивать у детей физические качества: ловкость, быстроту, выносливость; 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- развивать у детей умение работать в коллективе.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5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Зимняя прогулка – это здорово!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Рабочий стол\Январь\Неделя здоровья Зимние забавы в старшей группе\IMG_20200114_10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266">
            <a:off x="1160974" y="971067"/>
            <a:ext cx="2768299" cy="3733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Январь\Неделя здоровья Зимние забавы в старшей группе\IMG_20200114_103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219">
            <a:off x="5387126" y="941403"/>
            <a:ext cx="2787143" cy="3759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Январь\Неделя здоровья Зимние забавы в старшей группе\IMG_20200114_105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22" y="2852935"/>
            <a:ext cx="2771956" cy="344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И очень весело!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Январь\Неделя здоровья Зимние забавы в старшей группе\IMG_20200114_10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84" y="1484784"/>
            <a:ext cx="2514530" cy="339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Январь\Неделя здоровья Зимние забавы в старшей группе\IMG_20200114_113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1" y="908720"/>
            <a:ext cx="2514530" cy="3391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Январь\Развлечение Весёлая зима в старшей группе\IMG_20200128_112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72" y="2697657"/>
            <a:ext cx="2376264" cy="320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Итоговым мероприятием недели здоровья стало развлечение «Весёлая зима»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Январь\Развлечение Весёлая зима в старшей группе\IMG_20200128_105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293">
            <a:off x="1368231" y="1976616"/>
            <a:ext cx="2958542" cy="3990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Январь\Развлечение Весёлая зима в старшей группе\IMG_20200128_110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488">
            <a:off x="4881407" y="1997519"/>
            <a:ext cx="2941528" cy="3967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3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Documents and Settings\Admin\Рабочий стол\Январь\Развлечение Весёлая зима в старшей группе\IMG_20200128_11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10" y="3405584"/>
            <a:ext cx="3780605" cy="280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Январь\Развлечение Весёлая зима в старшей группе\IMG_20200128_115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2" y="297417"/>
            <a:ext cx="2797082" cy="377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Январь\Развлечение Весёлая зима в старшей группе\IMG_20200128_122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2" y="2276872"/>
            <a:ext cx="2760232" cy="372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434" cy="68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Documents and Settings\Admin\Рабочий стол\Январь\Развлечение Весёлая зима в старшей группе\IMG_20200128_104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221">
            <a:off x="1188472" y="464100"/>
            <a:ext cx="2939597" cy="396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Январь\Развлечение Весёлая зима в старшей группе\IMG_20200128_110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249">
            <a:off x="5212071" y="458230"/>
            <a:ext cx="2939596" cy="396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Рабочий стол\Январь\Развлечение Весёлая зима в старшей группе\IMG_20200128_111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084201"/>
            <a:ext cx="3308697" cy="302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200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   МДОУ «Колокольчик»             Неделя здоровья                                            в старшей разновозрастной группе «Солнышко» «ЗИМНИЕ ЗАБАВЫ»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Зимняя прогулка – это здорово!</vt:lpstr>
      <vt:lpstr>                  И очень весело!</vt:lpstr>
      <vt:lpstr>Итоговым мероприятием недели здоровья стало развлечение «Весёлая зима»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dc:title>
  <dc:creator>Admin</dc:creator>
  <cp:lastModifiedBy>Admin</cp:lastModifiedBy>
  <cp:revision>16</cp:revision>
  <dcterms:created xsi:type="dcterms:W3CDTF">2020-01-28T15:17:40Z</dcterms:created>
  <dcterms:modified xsi:type="dcterms:W3CDTF">2020-01-29T09:06:24Z</dcterms:modified>
</cp:coreProperties>
</file>